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8" r:id="rId2"/>
    <p:sldMasterId id="2147483678" r:id="rId3"/>
  </p:sld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854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7200" y="2493794"/>
            <a:ext cx="8229600" cy="898093"/>
          </a:xfrm>
        </p:spPr>
        <p:txBody>
          <a:bodyPr/>
          <a:lstStyle>
            <a:lvl1pPr>
              <a:defRPr>
                <a:ea typeface="HGP創英角ｺﾞｼｯｸUB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104136" y="3570615"/>
            <a:ext cx="6915728" cy="588838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ea typeface="HGP創英角ｺﾞｼｯｸUB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541113" y="6101520"/>
            <a:ext cx="4041775" cy="385330"/>
          </a:xfrm>
        </p:spPr>
        <p:txBody>
          <a:bodyPr anchor="ctr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20" name="図プレースホルダー 2"/>
          <p:cNvSpPr>
            <a:spLocks noGrp="1"/>
          </p:cNvSpPr>
          <p:nvPr>
            <p:ph type="pic" idx="11"/>
          </p:nvPr>
        </p:nvSpPr>
        <p:spPr>
          <a:xfrm>
            <a:off x="1024473" y="5649209"/>
            <a:ext cx="7075054" cy="4523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/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2"/>
          </p:nvPr>
        </p:nvSpPr>
        <p:spPr>
          <a:xfrm>
            <a:off x="3495675" y="5218113"/>
            <a:ext cx="213360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Helvetica Neue LT Pro 55 Roman" charset="-128"/>
              </a:defRPr>
            </a:lvl1pPr>
          </a:lstStyle>
          <a:p>
            <a:fld id="{6B9A9EC8-F228-4AF4-ACC4-B906531ADF9E}" type="datetimeFigureOut">
              <a:rPr lang="en-US" smtClean="0"/>
              <a:t>8/13/2020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6BA34-20E1-40BE-B0BB-59B2F9F10A60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8F60-8ABE-4F22-A62B-BD2E5FB866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5399-AE71-4B95-86A7-F997FB52D194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BE820-7BD0-423F-9730-0C4A7A68A1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67D7D-AAD1-45C8-B11B-AA7BF389C1BD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C55CA-8550-4F2B-A23A-CB1AF65334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1" descr="FF_slogan_front.png"/>
          <p:cNvPicPr>
            <a:picLocks noChangeAspect="1"/>
          </p:cNvPicPr>
          <p:nvPr userDrawn="1"/>
        </p:nvPicPr>
        <p:blipFill>
          <a:blip r:embed="rId2"/>
          <a:srcRect l="-1233" r="-1233"/>
          <a:stretch>
            <a:fillRect/>
          </a:stretch>
        </p:blipFill>
        <p:spPr bwMode="auto">
          <a:xfrm>
            <a:off x="265113" y="190500"/>
            <a:ext cx="2293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正方形/長方形 6"/>
          <p:cNvSpPr/>
          <p:nvPr userDrawn="1"/>
        </p:nvSpPr>
        <p:spPr>
          <a:xfrm>
            <a:off x="3175" y="1368425"/>
            <a:ext cx="9144000" cy="53975"/>
          </a:xfrm>
          <a:prstGeom prst="rect">
            <a:avLst/>
          </a:prstGeom>
          <a:solidFill>
            <a:srgbClr val="009964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テキスト ボックス 2"/>
          <p:cNvSpPr txBox="1">
            <a:spLocks noChangeArrowheads="1"/>
          </p:cNvSpPr>
          <p:nvPr userDrawn="1"/>
        </p:nvSpPr>
        <p:spPr bwMode="auto">
          <a:xfrm>
            <a:off x="7531100" y="1371600"/>
            <a:ext cx="15176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>
                <a:solidFill>
                  <a:srgbClr val="FF0000"/>
                </a:solidFill>
                <a:latin typeface="Helvetica Neue LT Pro 75 Bold" charset="-128"/>
              </a:rPr>
              <a:t>Confidential</a:t>
            </a:r>
            <a:endParaRPr lang="ja-JP" altLang="en-US">
              <a:solidFill>
                <a:srgbClr val="FF0000"/>
              </a:solidFill>
              <a:latin typeface="Helvetica Neue LT Pro 75 Bold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302" y="2653611"/>
            <a:ext cx="8063120" cy="848963"/>
          </a:xfrm>
        </p:spPr>
        <p:txBody>
          <a:bodyPr>
            <a:noAutofit/>
          </a:bodyPr>
          <a:lstStyle>
            <a:lvl1pPr algn="ctr">
              <a:defRPr sz="4400" b="0" i="0" baseline="0">
                <a:latin typeface="Helvetica Neue LT Pro 75 Bold"/>
                <a:ea typeface="HGP創英角ｺﾞｼｯｸUB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00947" y="5424766"/>
            <a:ext cx="5681158" cy="452311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00947" y="5921303"/>
            <a:ext cx="5681158" cy="42751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2" name="テキスト プレースホルダー 2"/>
          <p:cNvSpPr>
            <a:spLocks noGrp="1"/>
          </p:cNvSpPr>
          <p:nvPr>
            <p:ph type="body" idx="13"/>
          </p:nvPr>
        </p:nvSpPr>
        <p:spPr>
          <a:xfrm>
            <a:off x="1200727" y="3627318"/>
            <a:ext cx="6915728" cy="588838"/>
          </a:xfrm>
        </p:spPr>
        <p:txBody>
          <a:bodyPr anchor="b"/>
          <a:lstStyle>
            <a:lvl1pPr marL="0" indent="0" algn="ctr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ea typeface="HGP創英角ｺﾞｼｯｸUB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4"/>
          </p:nvPr>
        </p:nvSpPr>
        <p:spPr>
          <a:xfrm>
            <a:off x="3462338" y="4892675"/>
            <a:ext cx="2133600" cy="365125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Helvetica Neue LT Pro 55 Roman" charset="-128"/>
              </a:defRPr>
            </a:lvl1pPr>
          </a:lstStyle>
          <a:p>
            <a:pPr>
              <a:defRPr/>
            </a:pPr>
            <a:fld id="{1E014493-9BB4-42FC-8B12-8CA77AA307A7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6" descr="ff_slogan_ending.png"/>
          <p:cNvPicPr>
            <a:picLocks noChangeAspect="1"/>
          </p:cNvPicPr>
          <p:nvPr userDrawn="1"/>
        </p:nvPicPr>
        <p:blipFill>
          <a:blip r:embed="rId2"/>
          <a:srcRect l="-446" r="-446"/>
          <a:stretch>
            <a:fillRect/>
          </a:stretch>
        </p:blipFill>
        <p:spPr bwMode="auto">
          <a:xfrm>
            <a:off x="2679700" y="2835275"/>
            <a:ext cx="3784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427E7-4767-4EAF-890D-B527BD256B35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78AF5-016A-42A7-AD90-35FF1FB9A0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A9EC8-F228-4AF4-ACC4-B906531ADF9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07A6-CAC2-4336-BC65-91AB87C43F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NEVER STOP 展開rgb NS下W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A9EC8-F228-4AF4-ACC4-B906531ADF9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907A6-CAC2-4336-BC65-91AB87C43F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09159-4802-4D04-BB93-0597CA80BAD0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E0B3-5229-4E4C-9BDF-0BD716320C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03BE-469F-47AC-886E-5A10DC330858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20C4-14D6-4920-8B0A-84F76CB309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5DB69-125E-47A3-ABEF-ED22D60C8ECE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4D4ED-278C-413F-9432-6DC6F5A338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4BC9-BDE8-4BD4-962D-3166AF36EC48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2926C-A431-4D61-B50E-CA9D02B17CF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1D369-3B59-47F2-9EDC-7DC89C35AB5C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5B23-3F07-425D-8CAB-48FFFEB71C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78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6B9A9EC8-F228-4AF4-ACC4-B906531ADF9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75907A6-CAC2-4336-BC65-91AB87C43F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NEVER STOP 展開rgb NS下WH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" y="0"/>
            <a:ext cx="9178887" cy="6858000"/>
          </a:xfrm>
          <a:prstGeom prst="rect">
            <a:avLst/>
          </a:prstGeom>
        </p:spPr>
      </p:pic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19BFF0-C841-4813-848A-8E2DE003980C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5AC8039-6957-4CE0-BFBF-27D49738DC2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3075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7ECD236-D1ED-4988-B17F-C51C8411F542}" type="datetime1">
              <a:rPr lang="ja-JP" altLang="en-US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76D1F4-2428-4851-8319-F6A4616312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yfujikuro@fujifilm.com" TargetMode="External"/><Relationship Id="rId2" Type="http://schemas.openxmlformats.org/officeDocument/2006/relationships/hyperlink" Target="https://support.docusign.com/en/hom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count.docusign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DocuSign Create Envelope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HLUS IT</a:t>
            </a:r>
          </a:p>
          <a:p>
            <a:r>
              <a:rPr lang="en-US" dirty="0" smtClean="0"/>
              <a:t>04/06/2020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9. Download the Document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4831140"/>
            <a:ext cx="8009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From main </a:t>
            </a:r>
            <a:r>
              <a:rPr lang="en-US" sz="2400" dirty="0" smtClean="0"/>
              <a:t>screen, go to Overview</a:t>
            </a:r>
            <a:r>
              <a:rPr lang="en-US" sz="2400" dirty="0"/>
              <a:t> </a:t>
            </a:r>
            <a:r>
              <a:rPr lang="en-US" sz="2400" dirty="0" smtClean="0"/>
              <a:t>and</a:t>
            </a:r>
            <a:r>
              <a:rPr lang="en-US" sz="2400" dirty="0" smtClean="0"/>
              <a:t> </a:t>
            </a:r>
            <a:r>
              <a:rPr lang="en-US" sz="2400" dirty="0" smtClean="0"/>
              <a:t>click on “Completed”.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Select the document to be downloaded.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on download icon on the right top area.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25" y="876300"/>
            <a:ext cx="4072387" cy="257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4956"/>
            <a:ext cx="5334000" cy="2130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096000" y="3276600"/>
            <a:ext cx="304800" cy="434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7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10. Additional Resources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0011" y="1066800"/>
            <a:ext cx="8009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DocuSign</a:t>
            </a:r>
            <a:r>
              <a:rPr lang="en-US" sz="2400" dirty="0" smtClean="0"/>
              <a:t> </a:t>
            </a:r>
            <a:r>
              <a:rPr lang="en-US" sz="2400" dirty="0" smtClean="0"/>
              <a:t>Support 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support.docusign.com/en/home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IT Contact Info:</a:t>
            </a:r>
          </a:p>
          <a:p>
            <a:r>
              <a:rPr lang="en-US" sz="2400" dirty="0" smtClean="0"/>
              <a:t>Katie </a:t>
            </a:r>
            <a:r>
              <a:rPr lang="en-US" sz="2400" dirty="0" err="1" smtClean="0"/>
              <a:t>Alberti</a:t>
            </a:r>
            <a:r>
              <a:rPr lang="en-US" sz="2400" dirty="0" smtClean="0"/>
              <a:t>: </a:t>
            </a:r>
            <a:r>
              <a:rPr lang="en-US" sz="2400" dirty="0" smtClean="0">
                <a:hlinkClick r:id="rId3"/>
              </a:rPr>
              <a:t>katie.alberti@fujifilm.com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36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505200" cy="2213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5052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1. Log In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 bwMode="auto">
          <a:xfrm>
            <a:off x="4419600" y="1143000"/>
            <a:ext cx="464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Go to below URL:</a:t>
            </a:r>
          </a:p>
          <a:p>
            <a:pPr lvl="1"/>
            <a:r>
              <a:rPr lang="en-US" sz="2400" dirty="0" smtClean="0">
                <a:hlinkClick r:id="rId4"/>
              </a:rPr>
              <a:t>https://account.docusign.com/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Enter email address.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Enter Password.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0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2</a:t>
            </a:r>
            <a:r>
              <a:rPr lang="en-US" dirty="0" smtClean="0"/>
              <a:t>. Start An Envelope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9868"/>
            <a:ext cx="7872412" cy="185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2" y="3429000"/>
            <a:ext cx="30289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010400" y="2743200"/>
            <a:ext cx="6096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35634" y="3429000"/>
            <a:ext cx="464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on “New”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on “Send Envelope” button.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607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3. Upload </a:t>
            </a:r>
            <a:r>
              <a:rPr lang="en-US" dirty="0" smtClean="0"/>
              <a:t>Documents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457200" y="4667070"/>
            <a:ext cx="76415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on “Upload” </a:t>
            </a:r>
            <a:r>
              <a:rPr lang="en-US" sz="2400" dirty="0" smtClean="0"/>
              <a:t>button </a:t>
            </a:r>
            <a:r>
              <a:rPr lang="en-US" sz="2400" dirty="0" smtClean="0"/>
              <a:t>and select the document to be uploaded.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Repeat this step until all the documents to be signed are uploaded.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766313"/>
            <a:ext cx="3162300" cy="2927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2266950" cy="1313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28932"/>
            <a:ext cx="4359035" cy="2900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4. Add Recipients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 bwMode="auto">
          <a:xfrm>
            <a:off x="524774" y="4385608"/>
            <a:ext cx="8009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After documents are uploaded, scroll down </a:t>
            </a:r>
            <a:r>
              <a:rPr lang="en-US" sz="2400" dirty="0" smtClean="0"/>
              <a:t>to </a:t>
            </a:r>
            <a:r>
              <a:rPr lang="en-US" sz="2400" dirty="0" smtClean="0"/>
              <a:t>add recipients/signers.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 smtClean="0"/>
              <a:t>an envelope </a:t>
            </a:r>
            <a:r>
              <a:rPr lang="en-US" sz="2400" dirty="0" smtClean="0"/>
              <a:t>needs to be signed in </a:t>
            </a:r>
            <a:r>
              <a:rPr lang="en-US" sz="2400" dirty="0" smtClean="0"/>
              <a:t>a certain </a:t>
            </a:r>
            <a:r>
              <a:rPr lang="en-US" sz="2400" dirty="0" smtClean="0"/>
              <a:t>order, check in “Set signing order”.  Then, enter signer’s name and email address.  Click on yellow “Next” button.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9" y="747623"/>
            <a:ext cx="6018361" cy="340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21" y="3657600"/>
            <a:ext cx="4105275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8229599" y="2971800"/>
            <a:ext cx="609600" cy="9144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210175" cy="354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5. Add Digital Signature Field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304799" y="5181600"/>
            <a:ext cx="8009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Select the first recipient.  Drag and drop the signature field to the document.  This is where your recipient will be signing.  If </a:t>
            </a:r>
            <a:r>
              <a:rPr lang="en-US" sz="2000" dirty="0" smtClean="0"/>
              <a:t>a </a:t>
            </a:r>
            <a:r>
              <a:rPr lang="en-US" sz="2000" dirty="0" smtClean="0"/>
              <a:t>note needs to be </a:t>
            </a:r>
            <a:r>
              <a:rPr lang="en-US" sz="2000" dirty="0" smtClean="0"/>
              <a:t>added, </a:t>
            </a:r>
            <a:r>
              <a:rPr lang="en-US" sz="2000" dirty="0" smtClean="0"/>
              <a:t>drag and drop the text field and enter the note.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23837" y="1143000"/>
            <a:ext cx="1933575" cy="1066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47800" y="13716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4724400" cy="3285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5181600" y="2819400"/>
            <a:ext cx="1524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953000" y="3657600"/>
            <a:ext cx="16002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9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13410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4000" dirty="0"/>
              <a:t>6</a:t>
            </a:r>
            <a:r>
              <a:rPr lang="en-US" sz="4000" dirty="0" smtClean="0"/>
              <a:t>. Add </a:t>
            </a:r>
            <a:r>
              <a:rPr lang="en-US" sz="4000" dirty="0" smtClean="0"/>
              <a:t>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Digital </a:t>
            </a:r>
            <a:r>
              <a:rPr lang="en-US" sz="4000" dirty="0" smtClean="0"/>
              <a:t>Signature </a:t>
            </a:r>
            <a:r>
              <a:rPr lang="en-US" sz="4000" dirty="0" smtClean="0"/>
              <a:t>Field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299049" y="4114800"/>
            <a:ext cx="80096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Set up the signature field for </a:t>
            </a:r>
            <a:r>
              <a:rPr lang="en-US" sz="2400" dirty="0" smtClean="0"/>
              <a:t>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  <a:r>
              <a:rPr lang="en-US" sz="2400" dirty="0" smtClean="0"/>
              <a:t>recipient, and so 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Click on yellow “Send” button.  The document will be sent to the recipients.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23837" y="1143000"/>
            <a:ext cx="1933575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524000" y="12192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676400" y="2438400"/>
            <a:ext cx="3276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49" y="5410200"/>
            <a:ext cx="4162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73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6934200" cy="455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/>
              <a:t>7. Notification to Recipient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5317401"/>
            <a:ext cx="80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envelope </a:t>
            </a:r>
            <a:r>
              <a:rPr lang="en-US" sz="2400" dirty="0" smtClean="0"/>
              <a:t>recipient will receive an email </a:t>
            </a:r>
            <a:r>
              <a:rPr lang="en-US" sz="2400" dirty="0" smtClean="0"/>
              <a:t>as seen </a:t>
            </a:r>
            <a:r>
              <a:rPr lang="en-US" sz="2400" dirty="0" smtClean="0"/>
              <a:t>above.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22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6BA34-20E1-40BE-B0BB-59B2F9F10A60}" type="datetime1">
              <a:rPr lang="ja-JP" altLang="en-US" smtClean="0"/>
              <a:pPr>
                <a:defRPr/>
              </a:pPr>
              <a:t>2020/8/13</a:t>
            </a:fld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18F60-8ABE-4F22-A62B-BD2E5FB8667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30162"/>
            <a:ext cx="7467600" cy="7921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8</a:t>
            </a:r>
            <a:r>
              <a:rPr lang="en-US" dirty="0" smtClean="0"/>
              <a:t>. Envelope Status Check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609600" y="5317401"/>
            <a:ext cx="80096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status of each envelope can be checked from Overview section of the main page.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8" y="762000"/>
            <a:ext cx="6212087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2438400"/>
            <a:ext cx="2648842" cy="22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defRPr sz="28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PowerPoint_basic_NSWH En Ver2_FINAL</Template>
  <TotalTime>458</TotalTime>
  <Words>322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デザインの設定</vt:lpstr>
      <vt:lpstr>2_デザインの設定</vt:lpstr>
      <vt:lpstr>1_デザインの設定</vt:lpstr>
      <vt:lpstr>DocuSign Create Envelope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FUJIFILM Holdings America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DocuSign Basic Operation</dc:title>
  <dc:creator>YFUJIKURO</dc:creator>
  <cp:lastModifiedBy>Katie Alberti</cp:lastModifiedBy>
  <cp:revision>20</cp:revision>
  <dcterms:created xsi:type="dcterms:W3CDTF">2020-04-06T12:17:46Z</dcterms:created>
  <dcterms:modified xsi:type="dcterms:W3CDTF">2020-08-13T18:05:11Z</dcterms:modified>
</cp:coreProperties>
</file>